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8" d="100"/>
          <a:sy n="68" d="100"/>
        </p:scale>
        <p:origin x="84" y="9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F984E79-439B-4343-8ED4-23412BF4C26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EAFD2496-F3B4-4B05-BD13-95F2B22F29F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9B53C4F2-4952-4667-9BBB-D5EFEDA8B0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2BB5AD-3AE1-4DCC-99AD-B81B00B33A7A}" type="datetimeFigureOut">
              <a:rPr lang="zh-CN" altLang="en-US" smtClean="0"/>
              <a:t>2026/9/16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57257A4C-2F0B-4BFD-8578-C0ED01048D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3DED4DE0-A117-430A-9AB4-63DCCF80FE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A50A54-DB6B-4C19-B464-BC29FB919EE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913436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EF09516-8BC5-4218-BF4A-6F6ED272E2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9BE853D2-E5D2-4A73-9845-2F76A1F4B9D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9B6263DA-4514-404F-BF07-D13422E3AE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2BB5AD-3AE1-4DCC-99AD-B81B00B33A7A}" type="datetimeFigureOut">
              <a:rPr lang="zh-CN" altLang="en-US" smtClean="0"/>
              <a:t>2026/9/16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6BC81199-B873-40B9-9D68-77822EA34B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2632EE9C-20DE-4BBC-AE90-1DD5C9DA93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A50A54-DB6B-4C19-B464-BC29FB919EE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369275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D35A25B-CDE3-4EF1-B6EB-A25483B698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FDFC7674-2E8A-4704-9393-7FB480385EF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C05056A7-7B4B-4FBB-BB9E-DDF91B465C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2BB5AD-3AE1-4DCC-99AD-B81B00B33A7A}" type="datetimeFigureOut">
              <a:rPr lang="zh-CN" altLang="en-US" smtClean="0"/>
              <a:t>2026/9/16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E9A5EB0F-9AB4-4032-9A03-F834EE71FE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B2DF49EA-D193-4C48-A9DB-141BA61F9C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A50A54-DB6B-4C19-B464-BC29FB919EE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520038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320A94D-F494-424F-868A-647C7463F8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8E9B39D1-E960-4B7E-A14F-AAF86688A61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CC1EA075-04F4-42E4-A543-C48CEC6B4A3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18F279AA-F1D2-4600-95FD-A6EE8F1CAF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2BB5AD-3AE1-4DCC-99AD-B81B00B33A7A}" type="datetimeFigureOut">
              <a:rPr lang="zh-CN" altLang="en-US" smtClean="0"/>
              <a:t>2026/9/16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4D5969E7-E9CF-4BF5-BA4D-D98F79B072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FCD5A5D1-ADA6-444B-BDFE-3040D761C9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A50A54-DB6B-4C19-B464-BC29FB919EE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793968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5555290-0D5A-45F0-96FA-54A0056938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F48BAE34-3351-46A5-9098-EC378623C23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F81E304D-3E48-408F-97ED-10793B70A70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C4BE1AF5-3AA6-4835-B561-EF329BC8ACE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106AF0A2-B541-405C-8482-508E62EC61E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9C79D2A2-BB36-4307-AA9F-D8E7BC1E57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2BB5AD-3AE1-4DCC-99AD-B81B00B33A7A}" type="datetimeFigureOut">
              <a:rPr lang="zh-CN" altLang="en-US" smtClean="0"/>
              <a:t>2026/9/16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608F0B49-D289-4F2A-9FE4-78E031BB7D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CC635C49-D276-4228-86E2-897CCADFCE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A50A54-DB6B-4C19-B464-BC29FB919EE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86584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BDF2094-A83D-48B1-AEC2-94F2504956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1AD1D161-AC61-4B78-84CD-D0E59158D4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2BB5AD-3AE1-4DCC-99AD-B81B00B33A7A}" type="datetimeFigureOut">
              <a:rPr lang="zh-CN" altLang="en-US" smtClean="0"/>
              <a:t>2026/9/16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19605D79-818A-4484-A698-9A5B7D69CD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F0F07023-D2AE-48E2-BBFF-A0A774EF97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A50A54-DB6B-4C19-B464-BC29FB919EE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663442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80CBB339-8275-443C-93EB-4BCD746E2D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2BB5AD-3AE1-4DCC-99AD-B81B00B33A7A}" type="datetimeFigureOut">
              <a:rPr lang="zh-CN" altLang="en-US" smtClean="0"/>
              <a:t>2026/9/16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F4A0ABAD-C55B-4786-BF39-671FCFF382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86FF76B7-B3C2-4821-8269-1F8CC773BA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A50A54-DB6B-4C19-B464-BC29FB919EE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785379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9FE967E-5A96-4A1C-89A0-151AE1A768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CF1B7322-615D-4DB7-8FBA-F5760F057CB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A8E91F30-5258-4E97-8872-66936F81E33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F6D65B8E-C7FF-41EB-AC5B-88B7DC47AE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2BB5AD-3AE1-4DCC-99AD-B81B00B33A7A}" type="datetimeFigureOut">
              <a:rPr lang="zh-CN" altLang="en-US" smtClean="0"/>
              <a:t>2026/9/16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8BBA476D-F0B7-4419-8DC2-5D595C9343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EBE43E09-DD3A-404B-83CF-8E4E5B7842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A50A54-DB6B-4C19-B464-BC29FB919EE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355333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B697532-27C4-4853-A15A-CB6BFB562B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6A4494C5-A5E9-4DA3-9DD3-7CC5DB2F13E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E034DDEB-8651-4318-B1CB-807569B2650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445E47E7-57A3-4066-9D34-E8BBB80ED3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2BB5AD-3AE1-4DCC-99AD-B81B00B33A7A}" type="datetimeFigureOut">
              <a:rPr lang="zh-CN" altLang="en-US" smtClean="0"/>
              <a:t>2026/9/16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D819242E-3E13-4FA7-B2C0-D085D7EC13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705B8954-3620-4D5A-930D-330F95C265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A50A54-DB6B-4C19-B464-BC29FB919EE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218019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441ABC9-085F-4A1E-8711-036BA20E3D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9BF16F37-453A-4E05-A7C6-DEDE2E6F474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09BA4E31-31EE-448F-9E93-29CB3D3602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2BB5AD-3AE1-4DCC-99AD-B81B00B33A7A}" type="datetimeFigureOut">
              <a:rPr lang="zh-CN" altLang="en-US" smtClean="0"/>
              <a:t>2026/9/16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F9B1B660-10C2-42EB-93BB-B8BF6BFE22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69270019-1042-432D-944A-CD2318B769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A50A54-DB6B-4C19-B464-BC29FB919EE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884541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773C8A7B-A401-4139-96D7-451C8173014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A3ED6037-9818-488F-9A4A-09845F5E0F0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946771FD-DB9E-4451-B466-C5ADDED046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2BB5AD-3AE1-4DCC-99AD-B81B00B33A7A}" type="datetimeFigureOut">
              <a:rPr lang="zh-CN" altLang="en-US" smtClean="0"/>
              <a:t>2026/9/16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90E773DC-9C93-49E4-8F5F-7E3ACE9583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AA0521DE-7580-4AFF-A64E-192C491B82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A50A54-DB6B-4C19-B464-BC29FB919EE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724379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6E73FFBB-D267-40F4-BBCC-8D76B6A30B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07BE56D8-393F-4861-8894-FBFB4017D71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704B0600-29BB-4F75-BD52-3914B539AAF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12BB5AD-3AE1-4DCC-99AD-B81B00B33A7A}" type="datetimeFigureOut">
              <a:rPr lang="zh-CN" altLang="en-US" smtClean="0"/>
              <a:t>2026/9/16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ACAC83DD-8D49-496A-90BB-63AE7DD87FE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38D1F0AF-EC60-4074-9EB8-655C7B65A6C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BA50A54-DB6B-4C19-B464-BC29FB919EE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897123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:a16="http://schemas.microsoft.com/office/drawing/2014/main" id="{EA1FDF7E-B145-43C8-95D4-80B3F2C0225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9797" y="0"/>
            <a:ext cx="347240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742030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:a16="http://schemas.microsoft.com/office/drawing/2014/main" id="{E756B84B-EAEC-4AD2-AB92-74EE4BB2201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44"/>
          <a:stretch/>
        </p:blipFill>
        <p:spPr>
          <a:xfrm>
            <a:off x="4100660" y="0"/>
            <a:ext cx="415684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918616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:a16="http://schemas.microsoft.com/office/drawing/2014/main" id="{C24AEBF2-2B21-4E2C-AF28-005CCB0E933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7343" y="0"/>
            <a:ext cx="387731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128493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:a16="http://schemas.microsoft.com/office/drawing/2014/main" id="{F8DF12E5-F058-44C6-82A5-41C2665116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63288" y="0"/>
            <a:ext cx="426542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574896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Office PowerPoint</Application>
  <PresentationFormat>宽屏</PresentationFormat>
  <Paragraphs>0</Paragraphs>
  <Slides>4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4</vt:i4>
      </vt:variant>
    </vt:vector>
  </HeadingPairs>
  <TitlesOfParts>
    <vt:vector size="8" baseType="lpstr">
      <vt:lpstr>等线</vt:lpstr>
      <vt:lpstr>等线 Light</vt:lpstr>
      <vt:lpstr>Arial</vt:lpstr>
      <vt:lpstr>Office 主题​​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Qiao Yulin</dc:creator>
  <cp:lastModifiedBy>Qiao Yulin</cp:lastModifiedBy>
  <cp:revision>1</cp:revision>
  <dcterms:created xsi:type="dcterms:W3CDTF">2026-09-16T05:38:32Z</dcterms:created>
  <dcterms:modified xsi:type="dcterms:W3CDTF">2026-09-16T05:40:00Z</dcterms:modified>
</cp:coreProperties>
</file>